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regular.fntdata"/><Relationship Id="rId50" Type="http://schemas.openxmlformats.org/officeDocument/2006/relationships/slide" Target="slides/slide46.xml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Hence name Deep Learning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gif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Neural Style Transfer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Aneesh Joshi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Whoa!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does one go about this?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     Content Image			   Style Image			Combined Image</a:t>
            </a:r>
          </a:p>
        </p:txBody>
      </p:sp>
      <p:pic>
        <p:nvPicPr>
          <p:cNvPr descr="The style-transferred image generated by Prisma"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900" y="1152475"/>
            <a:ext cx="2498876" cy="2498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tyle image, Edtaonisl by Francis Picabia"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800" y="1152475"/>
            <a:ext cx="2498876" cy="2498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ntent image, my toddler sleeping"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17725"/>
            <a:ext cx="2498875" cy="24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he style image, Edtaonisl by Francis Picabia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00" y="2406821"/>
            <a:ext cx="1053751" cy="108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ntent image, my toddler sleeping"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700" y="2357891"/>
            <a:ext cx="1148800" cy="1182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he style image, Edtaonisl by Francis Picabia"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00" y="2406821"/>
            <a:ext cx="1053751" cy="108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ntent image, my toddler sleeping"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700" y="2357891"/>
            <a:ext cx="1148800" cy="1182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tyle-transferred image generated by Prisma"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475" y="2374697"/>
            <a:ext cx="1148800" cy="11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descr="The style image, Edtaonisl by Francis Picabia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00" y="2406821"/>
            <a:ext cx="1053751" cy="108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ntent image, my toddler sleeping"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700" y="2357891"/>
            <a:ext cx="1148800" cy="1182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tyle-transferred image generated by Prisma"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475" y="2374697"/>
            <a:ext cx="1148800" cy="114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hematic of the content loss." id="151" name="Shape 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8175" y="3645000"/>
            <a:ext cx="336910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he style image, Edtaonisl by Francis Picabia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00" y="2406821"/>
            <a:ext cx="1053751" cy="108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ntent image, my toddler sleeping"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700" y="2357891"/>
            <a:ext cx="1148800" cy="1182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tyle-transferred image generated by Prisma"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475" y="2374697"/>
            <a:ext cx="1148800" cy="114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hematic of the content loss."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8175" y="3645000"/>
            <a:ext cx="336910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hematic of the style loss." id="162" name="Shape 1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375" y="3689800"/>
            <a:ext cx="307215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Optimisation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Finding an alternative with the most cost effective or highest achievable performance under the given constraints, by maximizing desired factors and minimizing undesired ones.</a:t>
            </a:r>
            <a:br>
              <a:rPr lang="en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descr="Image result for optimisation math minimize maximize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75" y="2521125"/>
            <a:ext cx="4252501" cy="9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Optimisation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Finding an alternative with the most cost effective or highest achievable performance under the given constraints, by maximizing desired factors and minimizing undesired ones.</a:t>
            </a:r>
            <a:br>
              <a:rPr lang="en"/>
            </a:br>
          </a:p>
          <a:p>
            <a:pPr indent="-69850" lvl="0" marL="45720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38" y="2532750"/>
            <a:ext cx="78962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Take the average?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Will produce bad non-intelligent results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content and style losses are based not on per-pixel differences between images, but instead in terms of higher level, more perceptual differences between them.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need a system which: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Understands abstract concepts like lines and shapes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Teaching such concepts is difficult mathematically/</a:t>
            </a:r>
            <a:r>
              <a:rPr lang="en" sz="2400"/>
              <a:t>programmatically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Enter : Deep 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me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4th year CSE undergrad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Ex Game Developer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ML Master race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Information Extraction using DL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Learning would require you to understand: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Neural Networks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Convolutions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Optimisation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And on and 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don’t have time to go through this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Solution: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Let’s keep it simple.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Look at everything as an optimisation problem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But first, what is a neuron?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n artificial neuron. (Reproduced from https://appliedgo.net/perceptron/)"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725" y="1244713"/>
            <a:ext cx="5236550" cy="32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But what are they really?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 parameter wiggler.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It wiggles the parameters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till it predicts correctly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I.e., till the error is minimised.</a:t>
            </a: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0" l="5015" r="0" t="0"/>
          <a:stretch/>
        </p:blipFill>
        <p:spPr>
          <a:xfrm>
            <a:off x="4237850" y="1311100"/>
            <a:ext cx="4695224" cy="27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Most importantly: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 neuron decides “by itself” how to wiggle the parameters.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So, we just give it a task and it “figures out” what the correct set of parameters is.</a:t>
            </a:r>
          </a:p>
        </p:txBody>
      </p:sp>
      <p:pic>
        <p:nvPicPr>
          <p:cNvPr descr="Image result for gradient descent"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750" y="2592000"/>
            <a:ext cx="3874200" cy="2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can a simple parameter wiggler do?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Alone: not much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Combined: A lot!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This combined form is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</a:t>
            </a:r>
            <a:r>
              <a:rPr lang="en" sz="2400"/>
              <a:t> neural network</a:t>
            </a:r>
          </a:p>
        </p:txBody>
      </p:sp>
      <p:pic>
        <p:nvPicPr>
          <p:cNvPr descr="Image result for neural network parameter learning"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625" y="1152463"/>
            <a:ext cx="3792575" cy="31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it works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We give it an input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It predicts an output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We know the correct output</a:t>
            </a:r>
          </a:p>
        </p:txBody>
      </p:sp>
      <p:pic>
        <p:nvPicPr>
          <p:cNvPr descr="Image result for cat dog classification image CNN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375" y="354375"/>
            <a:ext cx="3722500" cy="41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If the output is wrong we get a high error.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We let the network know:</a:t>
            </a:r>
          </a:p>
        </p:txBody>
      </p:sp>
      <p:pic>
        <p:nvPicPr>
          <p:cNvPr descr="Image result for cartman bad kitty"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400" y="1766275"/>
            <a:ext cx="4088900" cy="30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 network feels bad.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It wiggles it parameters to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r</a:t>
            </a:r>
            <a:r>
              <a:rPr lang="en" sz="2400"/>
              <a:t>educe the error.</a:t>
            </a:r>
          </a:p>
        </p:txBody>
      </p:sp>
      <p:pic>
        <p:nvPicPr>
          <p:cNvPr descr="Image result for good boy dog"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375" y="1042150"/>
            <a:ext cx="4345550" cy="374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does it learn the direction to wiggle in?</a:t>
            </a:r>
            <a:br>
              <a:rPr lang="en"/>
            </a:b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back propagation visualization"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225" y="1286950"/>
            <a:ext cx="3774374" cy="27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Goals of this talk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Introduce Style Transfer (duh)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Bring people into the DL master race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Introduce tensorflow as python tools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Provide something not found online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Framed as an optimisation problem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We want to minimise the error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That’s it.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Let the network decide the rest.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Error: distance between prediction and expected output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the process of reducing errors, it learns interesting representations of the input data.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neural network hidden layer feature learning"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00" y="1455675"/>
            <a:ext cx="76454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These representations are spread throughout the different layers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neural network hidden layer feature learning"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973" y="1502975"/>
            <a:ext cx="5598526" cy="32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It extracts features because they allow it to reach its ultimate goal: to minimise error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 to Style Transfer!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We don’t care about the predictions for now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We care about the extracted features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They capture abstract ideas like edges and shapes.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Perfect!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 features help?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 features give us a way of measuring distance between images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400"/>
              <a:t>based on features rather than pixels</a:t>
            </a:r>
          </a:p>
        </p:txBody>
      </p:sp>
      <p:pic>
        <p:nvPicPr>
          <p:cNvPr descr="Image result for vgg16"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250" y="2608000"/>
            <a:ext cx="4444875" cy="25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now have a way of calculating these losses in a meaningful way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he style image, Edtaonisl by Francis Picabia"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00" y="2406821"/>
            <a:ext cx="1053751" cy="108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ntent image, my toddler sleeping"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700" y="2357891"/>
            <a:ext cx="1148800" cy="1182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tyle-transferred image generated by Prisma" id="304" name="Shape 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475" y="2374697"/>
            <a:ext cx="1148800" cy="114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hematic of the content loss." id="305" name="Shape 3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8175" y="3645000"/>
            <a:ext cx="336910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hematic of the style loss." id="306" name="Shape 3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1375" y="3689800"/>
            <a:ext cx="307215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Transfer Learning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For the network to learn features, it needs to be trained on a task.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We could train our own network.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Takes time, data, machines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Transfer Learning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We will use the pre trained VGG16 neural network for our task.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ImageNet Competition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Use 16 layers involved with feature extraction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VGG16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 sample of the ImageNet dataset."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000" y="612325"/>
            <a:ext cx="3918850" cy="3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Style Transfer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neural style transfer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422" y="1300822"/>
            <a:ext cx="4993151" cy="311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VGG16 Architecture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vgg16 architecture"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500" y="1108075"/>
            <a:ext cx="59690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Architecture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untitled" id="339" name="Shape 339"/>
          <p:cNvPicPr preferRelativeResize="0"/>
          <p:nvPr/>
        </p:nvPicPr>
        <p:blipFill rotWithShape="1">
          <a:blip r:embed="rId3">
            <a:alphaModFix/>
          </a:blip>
          <a:srcRect b="0" l="0" r="0" t="29183"/>
          <a:stretch/>
        </p:blipFill>
        <p:spPr>
          <a:xfrm>
            <a:off x="58975" y="1152474"/>
            <a:ext cx="9144000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tyle image, Edtaonisl by Francis Picabia"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50" y="3751671"/>
            <a:ext cx="1053751" cy="1084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ntent image, my toddler sleeping"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50" y="1331566"/>
            <a:ext cx="1148800" cy="1182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lank image" id="342" name="Shape 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25" y="2702600"/>
            <a:ext cx="1148800" cy="86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 several iterations: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teratively improving upon the combination image."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075" y="1282225"/>
            <a:ext cx="3008225" cy="30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2005475" cy="20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6375" y="1879150"/>
            <a:ext cx="2689725" cy="26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088" y="771450"/>
            <a:ext cx="61626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Tying it up with Python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tensorflow wallpaper"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950" y="1017725"/>
            <a:ext cx="6734134" cy="379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Tying it up with Python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keras library"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950" y="1584325"/>
            <a:ext cx="63500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Style Transfer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california bridge"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473" y="1152475"/>
            <a:ext cx="4729057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Ugh!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pen pineapple apple pen ugh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275" y="687650"/>
            <a:ext cx="5369451" cy="3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Style Transfer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elated image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450" y="1152475"/>
            <a:ext cx="456709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neural style transfer images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25" y="431800"/>
            <a:ext cx="8128000" cy="42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neural style transfer images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150"/>
            <a:ext cx="8520600" cy="325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